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124744"/>
            <a:ext cx="8062912" cy="2376264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Аффективно – респираторный синдром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3645024"/>
            <a:ext cx="8062912" cy="273630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86409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Перемещение в пространстве и смена деятельности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28800"/>
            <a:ext cx="8496944" cy="468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216537"/>
            <a:ext cx="835292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C3C3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Необходимо сначала позвать ребенка,  дать ему понять, что сейчас мы будем делать что – то другое, переключить его внимание при помощи игрового приема, ласковой и веселой интонации, затем приступить к его перемещению в пространстве, предложить новую деятельность. 	Не допускайте внезапных порывистых движений в сторону ребенка.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9361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 отвлечь ребенка?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8640960" cy="5040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1163068"/>
            <a:ext cx="8640960" cy="55399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ПРИОСТАНОВИТЬ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ДЕЙСТВИЯ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которые вызвали подобную реакцию;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попытаться отвлечь ребенка при помощи ярких сенсорных стимулов (громкий хлопок в ладоши, веселая громкая речь, яркий предмет – игрушка);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предотвращения остановки дыхания можно подуть ребенку в лицо;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ПРЕДОТВРАТИТЬ ПАДЕНИЕ!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336979"/>
            <a:ext cx="8568952" cy="52014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3C3C3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	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C3C3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соблюдать полное спокойствие: не хватать ребенка, не бегать с ним, не кричать;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C3C3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	положить ребенка на ровную поверхность, повернув его на бок; расстегнуть детали одежды;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C3C3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	брызнуть ребенку в лицо холодной водой (для этого можно иметь пульверизатор).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8640"/>
            <a:ext cx="8496944" cy="129614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 время приступа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9208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Аффективно-респираторные приступы у детей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это такое состояние, при котором после сильного эмоционального стресса, испуга, гнева, обиды происходит неконтролируемая остановка дыхания. Обычно это случается на максимальном вдохе.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Возникают в период от 6 месяцев до 3-5 лет.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83568" y="-58022"/>
            <a:ext cx="8136904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Приступы, сопровождающиеся остановкой дыхания у ребенка могут возникать не только при истерике, есть и другие провоцирующие факторы: 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падение;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сильная боль;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неожиданность; испуг.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Аффективно – респираторные приступы делятся на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«синие» 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«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бледные»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(по цвету кожных покровов во время приступа).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.ytimg.com/vi/e0640GTjScQ/hqdefault.jpg"/>
          <p:cNvPicPr/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611560" y="476672"/>
            <a:ext cx="6552728" cy="48965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https://pp.userapi.com/c639624/v639624144/5b9d/h6mXyBhyZ9E.jpg"/>
          <p:cNvPicPr/>
          <p:nvPr/>
        </p:nvPicPr>
        <p:blipFill>
          <a:blip r:embed="rId3" cstate="print">
            <a:lum bright="10000" contrast="10000"/>
          </a:blip>
          <a:srcRect/>
          <a:stretch>
            <a:fillRect/>
          </a:stretch>
        </p:blipFill>
        <p:spPr bwMode="auto">
          <a:xfrm>
            <a:off x="2339752" y="1700808"/>
            <a:ext cx="6408712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https://okeydoc.ru/wp-content/uploads/2018/07/0.jpg"/>
          <p:cNvPicPr/>
          <p:nvPr/>
        </p:nvPicPr>
        <p:blipFill>
          <a:blip r:embed="rId4" cstate="print">
            <a:lum bright="30000"/>
          </a:blip>
          <a:srcRect/>
          <a:stretch>
            <a:fillRect/>
          </a:stretch>
        </p:blipFill>
        <p:spPr bwMode="auto">
          <a:xfrm>
            <a:off x="971600" y="476672"/>
            <a:ext cx="7416823" cy="56886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136904" cy="1008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причины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060848"/>
            <a:ext cx="3672408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ФИЗИОЛОГИЧЕСКИЕ</a:t>
            </a:r>
          </a:p>
          <a:p>
            <a:pPr algn="ctr"/>
            <a:r>
              <a:rPr lang="ru-RU" b="1" dirty="0" smtClean="0"/>
              <a:t> ПРИЧИНЫ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2060848"/>
            <a:ext cx="360040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ПСИХОЛОГИЧЕСКИЕ ПРИЧИНЫ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967334"/>
            <a:ext cx="3600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Недостаточно окрепшая нервная система, не способная в какой – то момент справиться со стрессом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3105835"/>
            <a:ext cx="35283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Манипулирование поведением взрослого человека.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Провокация со стороны взрослого.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3384376" cy="122413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Первый раз</a:t>
            </a:r>
            <a:endParaRPr lang="ru-RU" sz="3200" b="1" u="sng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92080" y="476672"/>
            <a:ext cx="3384376" cy="115212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Внезапно (боль или сильный испуг)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4725144"/>
            <a:ext cx="3312368" cy="122413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Реакция взрослого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797152"/>
            <a:ext cx="3312368" cy="115212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Повторно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660232" y="2708920"/>
            <a:ext cx="792088" cy="1512168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4211960" y="4941168"/>
            <a:ext cx="864096" cy="720080"/>
          </a:xfrm>
          <a:prstGeom prst="leftArrow">
            <a:avLst>
              <a:gd name="adj1" fmla="val 50000"/>
              <a:gd name="adj2" fmla="val 48372"/>
            </a:avLst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https://sputnik.kg/images/104178/76/10417876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4968552" cy="338437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divot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5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Рекомендуется: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сохранять спокойствие, не кричать, не хватать ребенка на руки, не трясти его!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www.elementsbehavioralhealth.com/wp-content/uploads/2015/06/iStock_000039456272_Large.jpg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3203848" y="2420888"/>
            <a:ext cx="5300405" cy="39316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Рисунок 3" descr="https://avatars.mds.yandex.net/get-zen_doc/50509/pub_5b19098a79885e7c1d5a710d_5b190d489b403cf2839a8b16/scale_120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348880"/>
            <a:ext cx="5400600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920880" cy="7920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Манипулирование поведением взрослого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556792"/>
            <a:ext cx="3096344" cy="6480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КОНФЛИКТ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211960" y="1700808"/>
            <a:ext cx="1368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1556792"/>
            <a:ext cx="2664296" cy="6480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ПЛАЧ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7020272" y="2348880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3068960"/>
            <a:ext cx="2664296" cy="6480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ИСТЕРИКА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4139952" y="3212976"/>
            <a:ext cx="1368152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3068960"/>
            <a:ext cx="3096344" cy="6480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ПОТЕРЯ КОНТРОЛЯ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979712" y="3933056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4581128"/>
            <a:ext cx="3096344" cy="6480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ОСТАНОВКА ДЫХАНИЯ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4211960" y="4797152"/>
            <a:ext cx="1368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940152" y="4581128"/>
            <a:ext cx="2592288" cy="6480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ПОТЕРЯ СОЗНАНИЯ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40152" y="6021288"/>
            <a:ext cx="2592288" cy="6480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7092280" y="5373216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064896" cy="86409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предотвратить приступы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84784"/>
            <a:ext cx="8064896" cy="86409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Стараться не показывать своего беспокойства ребенку, особенно, когда он в сознании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780928"/>
            <a:ext cx="8064896" cy="86409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Обращать особое внимание на перемещение в пространстве ребенка и смену режимных процессов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149080"/>
            <a:ext cx="8064896" cy="86409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Во время зарождающегося конфликта попытаться отвлечь ребенка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517232"/>
            <a:ext cx="8064896" cy="86409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Действовать по принципу «Забота с уважением»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1756</TotalTime>
  <Words>221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Аффективно – респираторный синдром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Аффективно – респираторный синдром</dc:title>
  <dc:creator>user</dc:creator>
  <cp:lastModifiedBy>user</cp:lastModifiedBy>
  <cp:revision>166</cp:revision>
  <dcterms:created xsi:type="dcterms:W3CDTF">2019-03-04T09:32:22Z</dcterms:created>
  <dcterms:modified xsi:type="dcterms:W3CDTF">2022-10-14T09:03:16Z</dcterms:modified>
</cp:coreProperties>
</file>