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1" r:id="rId2"/>
    <p:sldId id="256" r:id="rId3"/>
    <p:sldId id="280" r:id="rId4"/>
    <p:sldId id="257" r:id="rId5"/>
    <p:sldId id="259" r:id="rId6"/>
    <p:sldId id="260" r:id="rId7"/>
    <p:sldId id="263" r:id="rId8"/>
    <p:sldId id="262" r:id="rId9"/>
    <p:sldId id="264" r:id="rId10"/>
    <p:sldId id="265" r:id="rId11"/>
    <p:sldId id="266" r:id="rId12"/>
    <p:sldId id="268" r:id="rId13"/>
    <p:sldId id="283" r:id="rId14"/>
    <p:sldId id="267" r:id="rId15"/>
    <p:sldId id="269" r:id="rId16"/>
    <p:sldId id="270" r:id="rId17"/>
    <p:sldId id="271" r:id="rId18"/>
    <p:sldId id="272" r:id="rId19"/>
    <p:sldId id="273" r:id="rId20"/>
    <p:sldId id="284" r:id="rId21"/>
    <p:sldId id="274" r:id="rId22"/>
    <p:sldId id="276" r:id="rId23"/>
    <p:sldId id="282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novogodnie-melodii-poppuri-na-novyy-god%20(1)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0" y="3068960"/>
            <a:ext cx="9144000" cy="9361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23528" y="1484784"/>
            <a:ext cx="8496944" cy="18722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Новогодний конкурс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оформления помещений в доме ребенка.</a:t>
            </a:r>
          </a:p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2018г.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novogodnie-melodii-poppuri-na-novyy-god (1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4572893" cy="10081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Группа " Гномики"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4" name="Picture 2" descr="G:\DCIM\250___12\IMG_1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980" y="764704"/>
            <a:ext cx="4407954" cy="5877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G:\DCIM\250___12\IMG_1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40405"/>
            <a:ext cx="4392488" cy="59289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6" name="Picture 4" descr="G:\DCIM\250___12\IMG_1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692696"/>
            <a:ext cx="4464496" cy="59526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7" name="Picture 5" descr="G:\DCIM\250___12\IMG_1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692696"/>
            <a:ext cx="4515966" cy="6021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8" name="Picture 6" descr="G:\DCIM\250___12\IMG_16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92696"/>
            <a:ext cx="4248472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9" name="Picture 7" descr="G:\DCIM\250___12\IMG_1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764704"/>
            <a:ext cx="4353948" cy="5949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00" name="WordArt 8"/>
          <p:cNvSpPr>
            <a:spLocks noChangeArrowheads="1" noChangeShapeType="1" noTextEdit="1"/>
          </p:cNvSpPr>
          <p:nvPr/>
        </p:nvSpPr>
        <p:spPr bwMode="auto">
          <a:xfrm>
            <a:off x="611561" y="2276873"/>
            <a:ext cx="7992888" cy="2376264"/>
          </a:xfrm>
          <a:prstGeom prst="rect">
            <a:avLst/>
          </a:prstGeom>
          <a:solidFill>
            <a:schemeClr val="tx1"/>
          </a:solidFill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Сумасшедшие ножницы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6" grpId="1" animBg="1"/>
      <p:bldP spid="8200" grpId="0" animBg="1"/>
      <p:bldP spid="820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67544" y="332657"/>
            <a:ext cx="4609281" cy="103894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Группа " Солнышко"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219" name="Picture 3" descr="G:\DCIM\250___12\IMG_165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8" y="260648"/>
            <a:ext cx="8432484" cy="6324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67544" y="332657"/>
            <a:ext cx="4609281" cy="103894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Группа " Солнышко"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1266" name="Picture 2" descr="C:\Users\user\Desktop\Для презентации (1)\IMG_166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251520" y="260648"/>
            <a:ext cx="8640959" cy="63243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67544" y="332657"/>
            <a:ext cx="4609281" cy="103894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Группа " Солнышко"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G:\DCIM\100MSDCF\DSC02122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51520" y="188640"/>
            <a:ext cx="8676456" cy="6453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467544" y="332657"/>
            <a:ext cx="4609281" cy="1038944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0"/>
            <a:r>
              <a:rPr lang="ru-RU" sz="3600" b="1" kern="1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/>
              </a:rPr>
              <a:t>Группа " Солнышко"</a:t>
            </a:r>
            <a:endParaRPr lang="ru-RU" sz="3600" b="1" kern="1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42" name="Picture 2" descr="C:\Users\user\Desktop\Для презентации (1)\IMG_1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7446"/>
            <a:ext cx="8593265" cy="6349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3" name="WordArt 3"/>
          <p:cNvSpPr>
            <a:spLocks noChangeArrowheads="1" noChangeShapeType="1" noTextEdit="1"/>
          </p:cNvSpPr>
          <p:nvPr/>
        </p:nvSpPr>
        <p:spPr bwMode="auto">
          <a:xfrm>
            <a:off x="1089025" y="1340768"/>
            <a:ext cx="6795343" cy="18405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Arial Black"/>
              </a:rPr>
              <a:t>Привет из СССР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10243" grpId="0"/>
      <p:bldP spid="1024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5451227" cy="936104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Группа " Зайчики"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2F2F2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291" name="Picture 3" descr="C:\Users\user\Desktop\Для презентации (1)\IMG_1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560840" cy="5670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5451227" cy="936104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Группа " Зайчики"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2F2F2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314" name="Picture 2" descr="C:\Users\user\Desktop\Для презентации (1)\IMG_1656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755576" y="800708"/>
            <a:ext cx="7776864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6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395536" y="260648"/>
            <a:ext cx="5451227" cy="936104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2F2F2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Группа " Зайчики"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2F2F2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4338" name="Picture 2" descr="C:\Users\user\YandexDisk\Фотокамера\2018-12-24 09-43-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956" y="1340768"/>
            <a:ext cx="3921899" cy="5229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9" name="Picture 3" descr="C:\Users\user\Desktop\Для презентации (1)\IMG_165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88640"/>
            <a:ext cx="8496944" cy="64951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827584" y="2519362"/>
            <a:ext cx="7560840" cy="16297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72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AAAAAA"/>
                  </a:gs>
                  <a:gs pos="100000">
                    <a:srgbClr val="FFFF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323528" y="5085184"/>
            <a:ext cx="8424936" cy="136815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520402">
                        <a:gamma/>
                        <a:shade val="60000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Все по фен - </a:t>
            </a:r>
            <a:r>
              <a:rPr lang="ru-RU" sz="3600" kern="10" spc="0" dirty="0" err="1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520402">
                        <a:gamma/>
                        <a:shade val="60000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шую</a:t>
            </a:r>
            <a:endParaRPr lang="ru-RU" sz="3600" kern="10" spc="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520402">
                      <a:gamma/>
                      <a:shade val="60000"/>
                      <a:invGamma/>
                    </a:srgbClr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0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  <p:bldP spid="14341" grpId="0"/>
      <p:bldP spid="1434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323528" y="332657"/>
            <a:ext cx="4754885" cy="79208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rtl="0"/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539552" y="404664"/>
            <a:ext cx="4752528" cy="7920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Группа " Вишенки"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5364" name="Picture 4" descr="C:\Users\user\YandexDisk\Фотокамера\2018-12-24 10-44-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960" y="1268760"/>
            <a:ext cx="6946039" cy="525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user\YandexDisk\Фотокамера\2018-12-26 14-57-48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067944" y="260648"/>
            <a:ext cx="4677984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C:\Users\user\YandexDisk\Фотокамера\2018-12-26 14-57-40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483768" y="260648"/>
            <a:ext cx="4731990" cy="6309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C:\Users\user\YandexDisk\Фотокамера\2018-12-26 14-57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4695987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0" y="4653136"/>
            <a:ext cx="8964488" cy="187220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Снегири- </a:t>
            </a:r>
            <a:r>
              <a:rPr lang="ru-RU" sz="3600" kern="10" spc="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негири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  <p:bldP spid="6149" grpId="0"/>
      <p:bldP spid="614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251520" y="404664"/>
            <a:ext cx="7488832" cy="72008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Группа " </a:t>
            </a:r>
            <a:r>
              <a:rPr lang="ru-RU" sz="3600" kern="10" spc="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Чебурашки</a:t>
            </a:r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"</a:t>
            </a:r>
            <a:endParaRPr lang="ru-RU" sz="3600" kern="10" spc="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/>
              <a:latin typeface="Arial Black"/>
            </a:endParaRPr>
          </a:p>
        </p:txBody>
      </p:sp>
      <p:pic>
        <p:nvPicPr>
          <p:cNvPr id="16387" name="Picture 3" descr="C:\Users\user\YandexDisk\Фотокамера\2018-12-24 10-16-2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8000" y="1268760"/>
            <a:ext cx="7232352" cy="5328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23528" y="404664"/>
            <a:ext cx="6696743" cy="324036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Группа "Звездочки"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pic>
        <p:nvPicPr>
          <p:cNvPr id="1027" name="Picture 3" descr="C:\Users\user\Desktop\Для презентации (1)\IMG_1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4050450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esktop\Для презентации (1)\IMG_1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36912"/>
            <a:ext cx="5184576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9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55577" y="2528888"/>
            <a:ext cx="7704856" cy="277232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079500" y="1409700"/>
            <a:ext cx="6804868" cy="345946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539552" y="3573016"/>
            <a:ext cx="8064896" cy="16561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Хендмейд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  <p:bldP spid="5124" grpId="0"/>
      <p:bldP spid="512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251520" y="404664"/>
            <a:ext cx="7488832" cy="72008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Группа " </a:t>
            </a:r>
            <a:r>
              <a:rPr lang="ru-RU" sz="3600" kern="10" spc="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Чебурашки</a:t>
            </a:r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"</a:t>
            </a:r>
            <a:endParaRPr lang="ru-RU" sz="3600" kern="10" spc="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/>
              <a:latin typeface="Arial Black"/>
            </a:endParaRPr>
          </a:p>
        </p:txBody>
      </p:sp>
      <p:pic>
        <p:nvPicPr>
          <p:cNvPr id="3074" name="Picture 2" descr="G:\DCIM\250___12\IMG_1663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115616" y="188640"/>
            <a:ext cx="4876006" cy="6501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 descr="Белый мрамор"/>
          <p:cNvSpPr>
            <a:spLocks noChangeArrowheads="1" noChangeShapeType="1" noTextEdit="1"/>
          </p:cNvSpPr>
          <p:nvPr/>
        </p:nvSpPr>
        <p:spPr bwMode="auto">
          <a:xfrm>
            <a:off x="251520" y="404664"/>
            <a:ext cx="7488832" cy="72008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Группа " </a:t>
            </a:r>
            <a:r>
              <a:rPr lang="ru-RU" sz="3600" kern="10" spc="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Чебурашки</a:t>
            </a:r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"</a:t>
            </a:r>
            <a:endParaRPr lang="ru-RU" sz="3600" kern="10" spc="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/>
              <a:latin typeface="Arial Black"/>
            </a:endParaRPr>
          </a:p>
        </p:txBody>
      </p:sp>
      <p:pic>
        <p:nvPicPr>
          <p:cNvPr id="17410" name="Picture 2" descr="C:\Users\user\YandexDisk\Фотокамера\2018-12-24 10-15-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84976" cy="6669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0" y="1772816"/>
            <a:ext cx="8964488" cy="122413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Impact"/>
            </a:endParaRP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395536" y="1052736"/>
            <a:ext cx="8424936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3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0" y="188640"/>
            <a:ext cx="9144000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НОВОГОДНИЙ ОПОРОС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16386" grpId="1" animBg="1"/>
      <p:bldP spid="2050" grpId="0" animBg="1"/>
      <p:bldP spid="205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395537" y="548680"/>
            <a:ext cx="4752528" cy="72008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 Black"/>
              </a:rPr>
              <a:t>Врачи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pic>
        <p:nvPicPr>
          <p:cNvPr id="4098" name="Picture 2" descr="G:\DCIM\100MSDCF\DSC0211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067944" y="260648"/>
            <a:ext cx="4749992" cy="6333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G:\DCIM\100MSDCF\DSC02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824536" cy="63367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G:\DCIM\100MSDCF\DSC0212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79512" y="188640"/>
            <a:ext cx="8712968" cy="6426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323528" y="3573016"/>
            <a:ext cx="8424935" cy="223224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Заходите к нам на огонек...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6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8" grpId="1"/>
      <p:bldP spid="4101" grpId="0"/>
      <p:bldP spid="410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4139952" y="836712"/>
            <a:ext cx="5616624" cy="1656184"/>
          </a:xfrm>
          <a:custGeom>
            <a:avLst/>
            <a:gdLst>
              <a:gd name="connsiteX0" fmla="*/ 0 w 4752528"/>
              <a:gd name="connsiteY0" fmla="*/ 0 h 1512168"/>
              <a:gd name="connsiteX1" fmla="*/ 4752528 w 4752528"/>
              <a:gd name="connsiteY1" fmla="*/ 0 h 1512168"/>
              <a:gd name="connsiteX2" fmla="*/ 4752528 w 4752528"/>
              <a:gd name="connsiteY2" fmla="*/ 1512168 h 1512168"/>
              <a:gd name="connsiteX3" fmla="*/ 0 w 4752528"/>
              <a:gd name="connsiteY3" fmla="*/ 1512168 h 1512168"/>
              <a:gd name="connsiteX4" fmla="*/ 0 w 4752528"/>
              <a:gd name="connsiteY4" fmla="*/ 0 h 1512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528" h="1512168">
                <a:moveTo>
                  <a:pt x="0" y="0"/>
                </a:moveTo>
                <a:lnTo>
                  <a:pt x="4752528" y="0"/>
                </a:lnTo>
                <a:lnTo>
                  <a:pt x="4752528" y="1512168"/>
                </a:lnTo>
                <a:lnTo>
                  <a:pt x="0" y="1512168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none" fromWordArt="1">
            <a:prstTxWarp prst="textCanDown">
              <a:avLst>
                <a:gd name="adj" fmla="val 14287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effectLst/>
                <a:latin typeface="Impact"/>
              </a:rPr>
              <a:t>Оформление зала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effectLst/>
              <a:latin typeface="Impact"/>
            </a:endParaRPr>
          </a:p>
        </p:txBody>
      </p:sp>
      <p:pic>
        <p:nvPicPr>
          <p:cNvPr id="18436" name="Picture 4" descr="C:\Users\user\Desktop\Алексей ПОРТФОЛИО\ЗЕРКАЛО\2018-12-10 11-20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6246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7" name="Picture 5" descr="C:\Users\user\Desktop\Алексей ПОРТФОЛИО\ЗЕРКАЛО\DSC0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8496943" cy="6282697"/>
          </a:xfrm>
          <a:prstGeom prst="rect">
            <a:avLst/>
          </a:prstGeom>
          <a:noFill/>
        </p:spPr>
      </p:pic>
      <p:pic>
        <p:nvPicPr>
          <p:cNvPr id="18438" name="Picture 6" descr="G:\DCIM\250___12\IMG_168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51520" y="188640"/>
            <a:ext cx="8640959" cy="6480720"/>
          </a:xfrm>
          <a:prstGeom prst="rect">
            <a:avLst/>
          </a:prstGeom>
          <a:noFill/>
        </p:spPr>
      </p:pic>
      <p:pic>
        <p:nvPicPr>
          <p:cNvPr id="18439" name="Picture 7" descr="C:\Users\user\Desktop\Алексей ПОРТФОЛИО\ЗЕРКАЛО\2018-12-10 10-36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40" name="WordArt 8"/>
          <p:cNvSpPr>
            <a:spLocks noChangeArrowheads="1" noChangeShapeType="1" noTextEdit="1"/>
          </p:cNvSpPr>
          <p:nvPr/>
        </p:nvSpPr>
        <p:spPr bwMode="auto">
          <a:xfrm>
            <a:off x="323528" y="4077072"/>
            <a:ext cx="8424936" cy="13696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fromWordArt="1">
            <a:prstTxWarp prst="textWave1">
              <a:avLst>
                <a:gd name="adj1" fmla="val 13005"/>
                <a:gd name="adj2" fmla="val -171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Мисс Левитан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  <p:bldP spid="18440" grpId="0" animBg="1"/>
      <p:bldP spid="184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395536" y="476673"/>
            <a:ext cx="3933577" cy="100811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/>
              </a:rPr>
              <a:t>Бухгалтерия</a:t>
            </a:r>
            <a:endParaRPr lang="ru-RU" sz="3600" kern="10" spc="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20483" name="Picture 3" descr="G:\DCIM\250___12\IMG_1702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23528" y="242646"/>
            <a:ext cx="8496944" cy="6372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0" y="4437112"/>
            <a:ext cx="8532440" cy="1195338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А нам все по фиг...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2" grpId="1"/>
      <p:bldP spid="20484" grpId="0"/>
      <p:bldP spid="2048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MSDCF\DSC02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840002" cy="6453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467544" y="2564904"/>
            <a:ext cx="8280920" cy="374441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ru-RU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</a:rPr>
              <a:t>ПРИВЕТ ОТ БРАТВЫ</a:t>
            </a:r>
            <a:endParaRPr lang="ru-RU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0MSDCF\DSC0211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23529" y="260648"/>
            <a:ext cx="8424936" cy="6300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0" y="2780928"/>
            <a:ext cx="9144000" cy="1584176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259632" y="1268760"/>
            <a:ext cx="4139952" cy="1052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0" y="3645024"/>
            <a:ext cx="9144000" cy="15841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7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Удачи в Новом году!!!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23529" y="404664"/>
            <a:ext cx="4248472" cy="1224136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latin typeface="Impact"/>
              </a:rPr>
              <a:t>Группа "Звездочки"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latin typeface="Impact"/>
            </a:endParaRPr>
          </a:p>
        </p:txBody>
      </p:sp>
      <p:sp>
        <p:nvSpPr>
          <p:cNvPr id="1029" name="WordArt 5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755577" y="2528888"/>
            <a:ext cx="7704856" cy="277232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074" name="Picture 2" descr="G:\DCIM\100MSDCF\DSC02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3975906" cy="5301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G:\DCIM\100MSDCF\DSC02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052736"/>
            <a:ext cx="4032448" cy="53765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G:\DCIM\100MSDCF\DSC0209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95536" y="980728"/>
            <a:ext cx="4104456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4404047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Группа " Колокольчики"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89024" y="4941168"/>
            <a:ext cx="6723335" cy="5642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09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2053" name="Picture 5" descr="C:\Users\user\Desktop\Для презентации (1)\IMG_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7088336" cy="5316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1098550" y="2528888"/>
            <a:ext cx="6857826" cy="19802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Байки у камина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0" grpId="1" animBg="1"/>
      <p:bldP spid="2054" grpId="0"/>
      <p:bldP spid="205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4404047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Группа " Колокольчики"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89024" y="4941168"/>
            <a:ext cx="6723335" cy="5642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09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3074" name="Picture 2" descr="C:\Users\user\Desktop\Для презентации (1)\IMG_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340768"/>
            <a:ext cx="7016328" cy="5208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4404047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Группа " Колокольчики"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89024" y="4941168"/>
            <a:ext cx="6723335" cy="5642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09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4099" name="Picture 3" descr="C:\Users\user\Desktop\Для презентации (1)\IMG_1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268760"/>
            <a:ext cx="6992325" cy="5244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323528" y="332656"/>
            <a:ext cx="4404047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Группа " Колокольчики"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089024" y="4941168"/>
            <a:ext cx="6723335" cy="56428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209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5122" name="Picture 2" descr="C:\Users\user\Desktop\Для презентации (1)\IMG_1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4" y="836712"/>
            <a:ext cx="4371951" cy="5829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 descr="C:\Users\user\Desktop\Для презентации (1)\IMG_1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08820"/>
            <a:ext cx="5760640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4572893" cy="10081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Группа " Гномики"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147" name="Picture 3" descr="C:\Users\user\Desktop\ГНОМИКИ оформление\2018-12-10 15-21-08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1259632" y="1556792"/>
            <a:ext cx="6780245" cy="5085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4572893" cy="10081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shade val="30000"/>
                  <a:satMod val="115000"/>
                </a:schemeClr>
              </a:gs>
              <a:gs pos="50000">
                <a:schemeClr val="tx1">
                  <a:lumMod val="95000"/>
                  <a:shade val="67500"/>
                  <a:satMod val="115000"/>
                </a:schemeClr>
              </a:gs>
              <a:gs pos="100000">
                <a:schemeClr val="tx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Группа " Гномики"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170" name="Picture 2" descr="G:\DCIM\250___12\IMG_1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616395" cy="5712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171" name="WordArt 3"/>
          <p:cNvSpPr>
            <a:spLocks noChangeArrowheads="1" noChangeShapeType="1" noTextEdit="1"/>
          </p:cNvSpPr>
          <p:nvPr/>
        </p:nvSpPr>
        <p:spPr bwMode="auto">
          <a:xfrm>
            <a:off x="1098550" y="2528888"/>
            <a:ext cx="6353770" cy="1404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6" grpId="1" animBg="1"/>
      <p:bldP spid="71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2038</TotalTime>
  <Words>134</Words>
  <Application>Microsoft Office PowerPoint</Application>
  <PresentationFormat>Экран (4:3)</PresentationFormat>
  <Paragraphs>38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100</cp:revision>
  <dcterms:created xsi:type="dcterms:W3CDTF">2018-12-24T07:52:25Z</dcterms:created>
  <dcterms:modified xsi:type="dcterms:W3CDTF">2019-01-09T09:12:38Z</dcterms:modified>
</cp:coreProperties>
</file>