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9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>
      <p:cViewPr>
        <p:scale>
          <a:sx n="66" d="100"/>
          <a:sy n="66" d="100"/>
        </p:scale>
        <p:origin x="-151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2878088" cy="864095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ГКУЗ НО « Дзержинский специализированный дом ребенка №2»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920880" cy="3001888"/>
          </a:xfrm>
        </p:spPr>
        <p:txBody>
          <a:bodyPr>
            <a:normAutofit fontScale="8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Баранова Лариса Георгиевна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 – психолог 1 категории</a:t>
            </a:r>
            <a:endParaRPr lang="ru-RU" b="1" cap="all" dirty="0" smtClean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C:\Users\user\Desktop\20210305_1450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96596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320"/>
            <a:ext cx="8682168" cy="636939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 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этап.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периода «Вживания»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-Ревность и неприятие «новичка» кровными   детьми</a:t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- Небрежное и неуважительное </a:t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отношение других родственников </a:t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 ребенку</a:t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-Неуважительное отношение семьи к кровным родителям ребенка</a:t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Рекомендовано:</a:t>
            </a: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обращение </a:t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 социальному педагогу, психологу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sun1-17.userapi.com/c854224/v854224893/1fa946/zfaTnDR7SQI.jpg"/>
          <p:cNvPicPr/>
          <p:nvPr/>
        </p:nvPicPr>
        <p:blipFill>
          <a:blip r:embed="rId2" cstate="print"/>
          <a:srcRect l="33985" t="18531" r="39664" b="814"/>
          <a:stretch>
            <a:fillRect/>
          </a:stretch>
        </p:blipFill>
        <p:spPr bwMode="auto">
          <a:xfrm>
            <a:off x="7164288" y="1412776"/>
            <a:ext cx="1512168" cy="463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8678198" cy="642942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p3d extrusionH="57150">
              <a:bevelT w="38100" h="38100"/>
            </a:sp3d>
          </a:bodyPr>
          <a:lstStyle/>
          <a:p>
            <a:pPr algn="l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4 этап.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«Стабилизация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отношений»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Удовлетворение всех членов семьи</a:t>
            </a:r>
            <a:b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Ребенок спокоен за себя и за свое будущее</a:t>
            </a:r>
            <a:b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Взрослые наконец достигают цели, связанной с принятием ребенка в семью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https://im0-tub-ru.yandex.net/i?id=174c095c0840d77e31591bd8678c5e07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93096"/>
            <a:ext cx="3853443" cy="22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568952" cy="648072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2.Профессиональное сопровождение приемных семей в доме ребенка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640960" cy="5544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приказа Министерства Здравоохранения Нижегородской области от 30 сентября 2010 года на базе дома ребенка № 2 была организована Служба Сопровождения приемных семей.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 проекта 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«Сопровождение»:</a:t>
            </a:r>
          </a:p>
          <a:p>
            <a:pPr algn="l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врач 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Бушуев М.Г.</a:t>
            </a:r>
          </a:p>
          <a:p>
            <a:pPr algn="l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психолог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Баранова Л.Г.</a:t>
            </a:r>
          </a:p>
          <a:p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DCIM\100PHOTO\SAM_112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852936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251520" y="908720"/>
            <a:ext cx="8640960" cy="53285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275856" y="2852936"/>
            <a:ext cx="2592288" cy="1080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Передача информации о ребенке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DCIM\100PHOTO\SAM_1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2550429" cy="1872208"/>
          </a:xfrm>
          <a:prstGeom prst="round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2" descr="F:\DCIM\100PHOTO\SAM_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2400266" cy="1800200"/>
          </a:xfrm>
          <a:prstGeom prst="round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F:\DCIM\100PHOTO\SAM_1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653136"/>
            <a:ext cx="2344344" cy="1712966"/>
          </a:xfrm>
          <a:prstGeom prst="round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Стрелка вправо 7"/>
          <p:cNvSpPr/>
          <p:nvPr/>
        </p:nvSpPr>
        <p:spPr>
          <a:xfrm rot="2400000">
            <a:off x="3044576" y="2684788"/>
            <a:ext cx="504056" cy="360040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100000">
            <a:off x="5633588" y="2690388"/>
            <a:ext cx="504056" cy="360040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355976" y="4077072"/>
            <a:ext cx="504056" cy="360040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188640"/>
            <a:ext cx="3528392" cy="5040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 ПРОЕКТА</a:t>
            </a:r>
            <a:endParaRPr lang="ru-RU" sz="2400" b="1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9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2348880"/>
            <a:ext cx="1368152" cy="288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ВРАЧИ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72200" y="2276872"/>
            <a:ext cx="2160240" cy="3600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СОЦ. ПЕДАГОГИ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5949280"/>
            <a:ext cx="2016224" cy="3600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ДЕФЕКТОЛОГИ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50405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Новое в работе с приемными родителями с начала Проекта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педагога - психолога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532859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>
              <a:defRPr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Предварительная беседа с психологом для определения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ресурсности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семьи</a:t>
            </a:r>
          </a:p>
          <a:p>
            <a:pPr algn="l">
              <a:defRPr/>
            </a:pPr>
            <a:endParaRPr lang="ru-RU" b="1" dirty="0" smtClean="0"/>
          </a:p>
          <a:p>
            <a:pPr algn="l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специалистов в установлении контакта между   ребенком и потенциальной замещающей семьей. Знакомство ребенка с родителями, организация посещений ребенка родителями при поддержке специалистов.</a:t>
            </a:r>
          </a:p>
          <a:p>
            <a:pPr algn="l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материалов для родителей по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психопрофилактике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коррекционной работе в период адаптации ребенка в семье.</a:t>
            </a:r>
          </a:p>
          <a:p>
            <a:pPr algn="l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 Психологическая консультация для приемных родителей.</a:t>
            </a:r>
          </a:p>
          <a:p>
            <a:pPr algn="l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 Оказание услуг консультирования приемных родителей по телефону после передачи в приемную семью.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Материалы для замещающих родителей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3"/>
            <a:ext cx="4317876" cy="648071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Памятка для родителей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4317876" cy="5040560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Особенности нервно- психического развития ребенка в детских сиротских учреждениях (кратко)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Основные рекомендации (начало адаптации)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Информация о нарушении привязанности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Стадии (периоды) адаптации – основные проблемы. Рекомендации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36713"/>
            <a:ext cx="4319463" cy="648071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Рекомендации по коррекционной работе в семье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319463" cy="5040560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навыкам (алгоритм)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перечень освоенных ребенком навыков;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набор необходимых пособий для обучения дома (опережая вопросы родителей)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информация об освоенных ребенком навыках в игровой и учебной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72007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Содержание психологической консультации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5760640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771800" y="3140968"/>
            <a:ext cx="3456384" cy="1440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ПСИХОЛОГИЧЕСКАЯ КОНСУЛЬТАЦИЯ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2448272" cy="5040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ЖИЗНИ РЕБЕНКА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628800"/>
            <a:ext cx="2232248" cy="5040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ПЕРВЫЕ ДНИ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СЕМЬЕ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628800"/>
            <a:ext cx="2448272" cy="5040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ПРИВЯЗАННОСТИ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996952"/>
            <a:ext cx="2160240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АДАПТАЦИИ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013176"/>
            <a:ext cx="2592288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СНА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2996952"/>
            <a:ext cx="2232248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ПИТАНИЯ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4941168"/>
            <a:ext cx="2520280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РАССКАЗАТЬ ПРАВДУ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99792" y="2132856"/>
            <a:ext cx="86409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2"/>
          </p:cNvCxnSpPr>
          <p:nvPr/>
        </p:nvCxnSpPr>
        <p:spPr>
          <a:xfrm flipH="1">
            <a:off x="4644008" y="2132856"/>
            <a:ext cx="360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508104" y="2132856"/>
            <a:ext cx="93610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83768" y="3429000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228184" y="3429000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555776" y="4365104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724128" y="4437112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419872" y="5373216"/>
            <a:ext cx="2304256" cy="5760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НАВЫКАМ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572000" y="45811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Межведомственное взаимодействие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784976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03848" y="4797152"/>
            <a:ext cx="2808312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 ребенка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556792"/>
            <a:ext cx="2592288" cy="11521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МЗНО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140968"/>
            <a:ext cx="2304256" cy="10081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ШПР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3140968"/>
            <a:ext cx="2304256" cy="10081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ОТДЕЛ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ОПЕКИ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71800" y="4149080"/>
            <a:ext cx="9361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2"/>
            <a:endCxn id="4" idx="0"/>
          </p:cNvCxnSpPr>
          <p:nvPr/>
        </p:nvCxnSpPr>
        <p:spPr>
          <a:xfrm>
            <a:off x="4572000" y="2708920"/>
            <a:ext cx="36004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580112" y="4221088"/>
            <a:ext cx="79208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1"/>
          </p:cNvCxnSpPr>
          <p:nvPr/>
        </p:nvCxnSpPr>
        <p:spPr>
          <a:xfrm flipH="1">
            <a:off x="2195736" y="2132856"/>
            <a:ext cx="108012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3"/>
          </p:cNvCxnSpPr>
          <p:nvPr/>
        </p:nvCxnSpPr>
        <p:spPr>
          <a:xfrm>
            <a:off x="5868144" y="2132856"/>
            <a:ext cx="122413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5040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4. Оценка деятельности Службы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2019 – 2021г.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6" cy="5544616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 из 82 детей были возвращены в биологические и приемные семьи, что составило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96,3%.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 из 71 воспитанника были возвращены в биологические и приемные семьи, что составило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97,2%.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год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 из 71 воспитанника были возвращены в биологические и приемные семьи, что составило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97,2%.                            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Количественные показатели работы Службы в 2019 - 2021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640960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noFill/>
              </a:rPr>
              <a:t>http://skrinshoter.ru/s/031122/PTfcUFFt</a:t>
            </a:r>
            <a:endParaRPr lang="ru-RU" dirty="0">
              <a:noFill/>
            </a:endParaRPr>
          </a:p>
        </p:txBody>
      </p:sp>
      <p:pic>
        <p:nvPicPr>
          <p:cNvPr id="1026" name="Picture 2" descr="C:\Users\user\Desktop\Скриншот 08-11-2022 0933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5292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640960" cy="5544616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января 1976г.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высшее педагогическое –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егосударственное аккредитованное частное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профессионального образования Современная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Гуманитарная Академия 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 .Факультет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«Психология»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 2010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педагог – психолог.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лет.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должности педагога психолога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2010 года.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в должности педагога – психолога.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действия аттестации: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декабрь 2022 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ПОРТФОЛИО\002.png"/>
          <p:cNvPicPr/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788024" y="1268760"/>
            <a:ext cx="3905793" cy="25922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Личные данные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ПОРТФОЛИО\001.pn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4716016" y="4293096"/>
            <a:ext cx="1421065" cy="20816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user\Desktop\Грамота11.jpg"/>
          <p:cNvPicPr>
            <a:picLocks noChangeAspect="1" noChangeArrowheads="1"/>
          </p:cNvPicPr>
          <p:nvPr/>
        </p:nvPicPr>
        <p:blipFill>
          <a:blip r:embed="rId4" cstate="print"/>
          <a:srcRect l="4762"/>
          <a:stretch>
            <a:fillRect/>
          </a:stretch>
        </p:blipFill>
        <p:spPr bwMode="auto">
          <a:xfrm>
            <a:off x="5652120" y="3212976"/>
            <a:ext cx="1440160" cy="2078286"/>
          </a:xfrm>
          <a:prstGeom prst="rect">
            <a:avLst/>
          </a:prstGeom>
          <a:noFill/>
        </p:spPr>
      </p:pic>
      <p:pic>
        <p:nvPicPr>
          <p:cNvPr id="1027" name="Picture 3" descr="C:\Users\user\Desktop\Грамот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3425" y="4149080"/>
            <a:ext cx="1616927" cy="2222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user\Desktop\Грамота11.jpg"/>
          <p:cNvPicPr>
            <a:picLocks noChangeAspect="1" noChangeArrowheads="1"/>
          </p:cNvPicPr>
          <p:nvPr/>
        </p:nvPicPr>
        <p:blipFill>
          <a:blip r:embed="rId6" cstate="print"/>
          <a:srcRect l="3009"/>
          <a:stretch>
            <a:fillRect/>
          </a:stretch>
        </p:blipFill>
        <p:spPr bwMode="auto">
          <a:xfrm>
            <a:off x="7020272" y="4005064"/>
            <a:ext cx="1728191" cy="24397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Положительные и отрицательные показатели работы Службы сопровождения 2019 – 2022г.г в процентах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8784976" cy="5661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user\Desktop\Скриншот 08-11-2022 1225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690755" cy="3356992"/>
          </a:xfrm>
          <a:prstGeom prst="rect">
            <a:avLst/>
          </a:prstGeom>
          <a:noFill/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C:\Users\user\Desktop\Скриншот 09-11-2022 0917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680519" cy="324036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148064" y="1268760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детей, помещенных в семью за период 2019 – 2022 г.г. составляет 2,5%. Это семьи, которые не справились с трудностями адаптации ребенка в семье, недостаточно оценив свои возможности.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509120"/>
            <a:ext cx="4032448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39 % семей - из числа обратившихся в учреждение –  пересмотрели свое решение о принятии ребенка в семью на этапе общения со специалистами Службы. Это помогает своевременно оценить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ресурсность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семьи и избежать возврата ребенка.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Эффективность деятельности Службы 2019 – 2021гг.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8424936" cy="49685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1043608" y="4149080"/>
            <a:ext cx="1224136" cy="151216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804248" y="1988840"/>
            <a:ext cx="1296144" cy="158417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437112"/>
            <a:ext cx="5472608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39% 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изменили свое решение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988840"/>
            <a:ext cx="5328592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2,5%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возвращены в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учреждения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640960" cy="6021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Изучены особенности адаптации ребенка в замещающей семье. </a:t>
            </a:r>
          </a:p>
          <a:p>
            <a:pPr marL="514350" indent="-514350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Разработан и внедрен план профессионального  психологического сопровождения приемных семей в доме ребенка.</a:t>
            </a:r>
          </a:p>
          <a:p>
            <a:pPr marL="514350" indent="-514350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Организовано  межведомственное взаимодействие при передаче ребенка в семью.</a:t>
            </a:r>
          </a:p>
          <a:p>
            <a:pPr marL="514350" indent="-514350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Работа «Службы сопровождения замещающих семей на базе дома ребенка в период с 2019г. по 2021г.»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оказывает значительное влияние на адаптацию детей в замещающих семьях.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Интернет ресурсы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ерсональная страница\2022-11-14_14-21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7184900" cy="374441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C:\Users\user\Desktop\Скриншот 21-10-2022 1328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248472" cy="237626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Содержимое 5" descr="C:\Users\user\Desktop\Трансляция\Скриншот 19-10-2022 110834.pn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84984"/>
            <a:ext cx="5226666" cy="29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76063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аттестационной работы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24936" cy="5040560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</a:p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педагогического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сопровождения замещающих семей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условиях дома ребенка 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«Создание службы сопровождения замещающих семей на базе дома ребенка»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8072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400600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семьи в развитии человека несравнима по своему значению ни с какими другими социальными институтами. Потеря семьи в детстве (ситуация сиротства) отражается на дальнейшем развитии ребенка.</a:t>
            </a:r>
          </a:p>
          <a:p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Важно выстроить систему качественной социальной, </a:t>
            </a:r>
            <a:r>
              <a:rPr lang="ru-RU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педагогической помощи и поддержки детей-сирот, которую смогут обеспечить специально подготовленные кадры: социальный педагог, педагог-психолог.</a:t>
            </a:r>
          </a:p>
          <a:p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специалисты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призваны совместно обеспечить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сопровождение семьи.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Цели работы: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96944" cy="5472608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lvl="0"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сохранения целостности замещающей семьи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l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-содействие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успешной адаптации детей в замещающих семьях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l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-профилактика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возврата ребенка в организацию для детей-сирот 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оставшихся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попечения родителей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l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-предотвращение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жестокого обращения с детьми в замещающих семьях.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920880" cy="648071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688632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особенности адаптации ребенка в замещающей семье. </a:t>
            </a:r>
          </a:p>
          <a:p>
            <a:pPr marL="514350" indent="-514350"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Разработать и внедрить план профессионального психологического сопровождения приемных семей в доме ребенка.</a:t>
            </a:r>
          </a:p>
          <a:p>
            <a:pPr marL="514350" indent="-514350"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 Организовать межведомственное взаимодействие  в рамках сопровождения.</a:t>
            </a:r>
          </a:p>
          <a:p>
            <a:pPr marL="514350" indent="-514350"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 Дать оценку работе проекта «Служба сопровождения замещающих семей на базе дома ребенка» в период с 2019г. по 2021г.</a:t>
            </a:r>
          </a:p>
          <a:p>
            <a:pPr marL="514350" indent="-514350"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648071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Особенности адаптации ребенка в замещающей семье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5472608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Этапы адаптации ребенка        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(старше 1.5 лет) в семье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период от 6 месяцев до года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 – «Медовый месяц»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– «Уже не гость»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 – «Вживание»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этап – «Стабилизация отношений»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00042"/>
            <a:ext cx="7481910" cy="7143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</a:rPr>
              <a:t>     </a:t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96944" cy="635798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этап – «Медовый месяц»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эйфории, желание угодить ребенку во всем, обогреть, исполнить все желания.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Ребенок испытывает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те же чувства,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старается быть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послушным,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находится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 возбужденном состоянии</a:t>
            </a:r>
          </a:p>
          <a:p>
            <a:pPr algn="l"/>
            <a:r>
              <a:rPr lang="ru-RU" sz="3200" dirty="0" smtClean="0"/>
              <a:t>	 </a:t>
            </a:r>
          </a:p>
          <a:p>
            <a:endParaRPr lang="ru-RU" sz="4000" b="1" dirty="0" smtClean="0"/>
          </a:p>
        </p:txBody>
      </p:sp>
      <p:pic>
        <p:nvPicPr>
          <p:cNvPr id="4" name="Picture 6" descr="Картинки по запросу отрицательное поведение ребенка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220" y="2636912"/>
            <a:ext cx="332723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3670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	   </a:t>
            </a:r>
            <a:br>
              <a:rPr lang="ru-RU" sz="49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9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2 этап – « Уже не гость»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Кризис взаимоотношений в семье.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Ребенка как будто подменили. Резко ухудшается его      поведение.   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Кажется, что он делает много назло вам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Рекомендации: </a:t>
            </a:r>
            <a:br>
              <a:rPr lang="ru-RU" sz="31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сохранять спокойствие,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подкреплять положительное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поведение и не подкреплять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отрицательное,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давать ребенку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возможность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выбора</a:t>
            </a: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endParaRPr lang="ru-RU" sz="31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8" descr="Картинки по запросу истерика ребенка без внимания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3414620" cy="3923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4751</TotalTime>
  <Words>803</Words>
  <Application>Microsoft Office PowerPoint</Application>
  <PresentationFormat>Экран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ГКУЗ НО « Дзержинский специализированный дом ребенка №2»</vt:lpstr>
      <vt:lpstr>Личные данные</vt:lpstr>
      <vt:lpstr>Тема аттестационной работы</vt:lpstr>
      <vt:lpstr>Актуальность темы</vt:lpstr>
      <vt:lpstr>Цели работы:</vt:lpstr>
      <vt:lpstr>Задачи:</vt:lpstr>
      <vt:lpstr>1. Особенности адаптации ребенка в замещающей семье</vt:lpstr>
      <vt:lpstr>                            </vt:lpstr>
      <vt:lpstr>                2 этап – « Уже не гость»   Кризис взаимоотношений в семье.   Ребенка как будто подменили. Резко ухудшается его      поведение.      Кажется, что он делает много назло вам Рекомендации:  сохранять спокойствие,  подкреплять положительное  поведение и не подкреплять  отрицательное,  давать ребенку  возможность  выбора   </vt:lpstr>
      <vt:lpstr>  3 этап.Проблемы периода «Вживания»   -Ревность и неприятие «новичка» кровными   детьми   - Небрежное и неуважительное  отношение других родственников  к ребенку   -Неуважительное отношение семьи к кровным родителям ребенка      Рекомендовано: обращение  к социальному педагогу, психологу  </vt:lpstr>
      <vt:lpstr>   4 этап.«Стабилизация отношений»    Удовлетворение всех членов семьи Ребенок спокоен за себя и за свое будущее Взрослые наконец достигают цели, связанной с принятием ребенка в семью  </vt:lpstr>
      <vt:lpstr>2.Профессиональное сопровождение приемных семей в доме ребенка </vt:lpstr>
      <vt:lpstr>Слайд 13</vt:lpstr>
      <vt:lpstr> Новое в работе с приемными родителями с начала Проекта Работа педагога - психолога</vt:lpstr>
      <vt:lpstr>Материалы для замещающих родителей</vt:lpstr>
      <vt:lpstr>Содержание психологической консультации</vt:lpstr>
      <vt:lpstr>3. Межведомственное взаимодействие</vt:lpstr>
      <vt:lpstr> 4. Оценка деятельности Службы  2019 – 2021г.</vt:lpstr>
      <vt:lpstr>Количественные показатели работы Службы в 2019 - 2021</vt:lpstr>
      <vt:lpstr>Положительные и отрицательные показатели работы Службы сопровождения 2019 – 2022г.г в процентах</vt:lpstr>
      <vt:lpstr>Эффективность деятельности Службы 2019 – 2021гг.</vt:lpstr>
      <vt:lpstr>Выводы: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ГКУЗ НО « Дзержинский специализированный дом ребенка №2»</dc:title>
  <dc:creator>user</dc:creator>
  <cp:lastModifiedBy>user</cp:lastModifiedBy>
  <cp:revision>217</cp:revision>
  <dcterms:created xsi:type="dcterms:W3CDTF">2020-11-05T08:27:33Z</dcterms:created>
  <dcterms:modified xsi:type="dcterms:W3CDTF">2022-11-22T10:05:18Z</dcterms:modified>
</cp:coreProperties>
</file>